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-1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143CB-AD5C-3B0C-4D5B-5A06EE0782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7A7991-8135-97BD-005D-6CB77F027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386CA-9C3A-1A66-F2AD-2BCE18CBD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16F2A-34C9-5C9F-788B-ADDAEC142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1A673-7070-03CA-92CC-4C461324A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922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591F5-63D5-E37E-E7CB-418DB7FC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951BA-5738-C992-5D59-9A37DAD1D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949EA-4BCA-CD70-46B1-1E4BA4A9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89D00-EFCD-0B3E-1068-33E3608B9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A6509-3A58-126F-7CF6-C9831621B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82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10BC98-02E3-440C-AD4C-F38DB8B751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DF3082-DBED-C1AB-ECAB-2433E727D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25841-0539-9BDF-B69A-DF9E763D5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E4095-5892-0217-6EEC-60BC99E4B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E61AB-B88B-D7EE-E008-D6636048D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693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F9746-3F1C-5832-762A-79B3895C5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BA68F-3AC0-F07D-3A83-83371F9D24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C03BC-215C-006E-6251-62DC89C4D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19490-30C8-60E4-F309-8C7BCF88C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B975B-3488-9DE4-8FB1-9250AC185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42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ADF1A-29D6-5982-0D56-3297260D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C6682-9E71-E780-542D-5E3AFBED1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9B2C5-2FBD-9042-39B6-3F6BB5038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33041-5DD6-C3ED-AB6A-B374617BD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8DB7B-5A63-D307-31D2-DCB39C28A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525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1576D-3B70-9D83-05E8-5BCA4018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E3ABC-EE8A-42B3-E22D-40AAAB0CA7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D87020-462A-D4FD-B0AA-1532B8D6B8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B32AC-1837-5A32-3098-BC7AA1D84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DEF2F7-7EF7-9388-291D-ABA78357E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9EB513-88B4-2E5F-4041-6EB05522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9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5DDEE-077B-88FA-BC49-B38DBA7A8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E522B-2346-4EF2-FF99-ABAB2D785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C40E5-88E2-C368-EFDB-90A1D42AC7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A5FEA4-C8EF-C7FB-5C29-6E5EAC7EF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2E007D-B122-D54B-9F7E-934E21BFFF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9BF8AE-F0CC-6063-7AC1-09D5B796B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528111-FBCF-9036-3FB9-4641F9024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725D97-9236-72A3-CC16-65DF9464A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33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A3320-2FEB-7D0A-5DE1-5E1D750E4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020A74-9A03-024E-FB0D-6D486BB44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C9AF06-4973-1D04-76C6-6BEB82D9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1A6603-DD7C-7BF2-E92E-ED4AC0558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791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1CBB6D-7BEE-FEDC-5404-6C4AEAFE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4303E6-DF26-D102-7252-86F2B9FD2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72CCA-C712-FFB0-9435-C3BAE8B1D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32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C78E9-1246-3E55-06E7-CD213A6FF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7D426-664D-E295-95C3-02931DB36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D73439-7410-E539-D417-7CF44C3B82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6C2AF-E5C4-9E0D-C138-D3E897E3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007B88-D920-4DC4-8DCF-F94695EB0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F3FBD2-0323-9E7D-DCDB-A78351181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977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F7428-D883-2631-7C96-8C1C97008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948D2C-2DA3-3B0F-65AC-34EFF58B74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D20395-C657-A6B8-1CC5-393107B89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250E2-720D-CE87-645E-B47F34FF0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F7993-D797-0EC0-A698-4E9ED326D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8FA36B-DCFA-BE10-E69F-C7139569A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43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2759BC-7EB0-AAE5-1EBD-15DF1F001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162ACA-54E1-6AA9-0A2A-353F07976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2C536-5C60-3E89-2D4C-FEE770902C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03818-AE12-4BB2-A424-4F96F946D903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22556-0C0E-641C-6C49-F48B10E92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62F6E-E640-5DF0-6366-18D71B2070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CCD3C-750B-4D31-97CA-C5BDA7A7A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62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C39086EC-B62A-EE5A-8E37-3BA501EE3BE5}"/>
              </a:ext>
            </a:extLst>
          </p:cNvPr>
          <p:cNvGrpSpPr/>
          <p:nvPr/>
        </p:nvGrpSpPr>
        <p:grpSpPr>
          <a:xfrm>
            <a:off x="3009631" y="-3270656"/>
            <a:ext cx="6172736" cy="12719456"/>
            <a:chOff x="3009631" y="-3270656"/>
            <a:chExt cx="6172736" cy="1271945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11A5A69-E590-3A7D-1592-6EB5C4EE7274}"/>
                </a:ext>
              </a:extLst>
            </p:cNvPr>
            <p:cNvGrpSpPr/>
            <p:nvPr/>
          </p:nvGrpSpPr>
          <p:grpSpPr>
            <a:xfrm>
              <a:off x="3009631" y="-3270656"/>
              <a:ext cx="6172736" cy="12719456"/>
              <a:chOff x="3009631" y="-3270656"/>
              <a:chExt cx="6172736" cy="12719456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8ED62998-5D75-6786-9C79-7D329F9B692D}"/>
                  </a:ext>
                </a:extLst>
              </p:cNvPr>
              <p:cNvGrpSpPr/>
              <p:nvPr/>
            </p:nvGrpSpPr>
            <p:grpSpPr>
              <a:xfrm>
                <a:off x="3009631" y="-3270656"/>
                <a:ext cx="6172736" cy="12719456"/>
                <a:chOff x="3009631" y="-3270656"/>
                <a:chExt cx="6172736" cy="12719456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82B47EF4-6B1A-A486-4E28-2A5C619A8D66}"/>
                    </a:ext>
                  </a:extLst>
                </p:cNvPr>
                <p:cNvGrpSpPr/>
                <p:nvPr/>
              </p:nvGrpSpPr>
              <p:grpSpPr>
                <a:xfrm>
                  <a:off x="3009631" y="-3270656"/>
                  <a:ext cx="6172735" cy="8566260"/>
                  <a:chOff x="2783130" y="198593"/>
                  <a:chExt cx="6172735" cy="8566260"/>
                </a:xfrm>
              </p:grpSpPr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152DFCC8-9A58-9858-DCA1-A7B24352CB88}"/>
                      </a:ext>
                    </a:extLst>
                  </p:cNvPr>
                  <p:cNvGrpSpPr/>
                  <p:nvPr/>
                </p:nvGrpSpPr>
                <p:grpSpPr>
                  <a:xfrm>
                    <a:off x="2783130" y="198593"/>
                    <a:ext cx="6172735" cy="4397121"/>
                    <a:chOff x="2783130" y="198593"/>
                    <a:chExt cx="6172735" cy="4397121"/>
                  </a:xfrm>
                </p:grpSpPr>
                <p:pic>
                  <p:nvPicPr>
                    <p:cNvPr id="2" name="Picture 1">
                      <a:extLst>
                        <a:ext uri="{FF2B5EF4-FFF2-40B4-BE49-F238E27FC236}">
                          <a16:creationId xmlns:a16="http://schemas.microsoft.com/office/drawing/2014/main" id="{E4E33BE5-59FC-6517-8D15-90FE84177E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2783130" y="198593"/>
                      <a:ext cx="6172735" cy="4397121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" name="TextBox 2">
                      <a:extLst>
                        <a:ext uri="{FF2B5EF4-FFF2-40B4-BE49-F238E27FC236}">
                          <a16:creationId xmlns:a16="http://schemas.microsoft.com/office/drawing/2014/main" id="{991C20E4-B5B7-7769-D050-7818E9FC36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556933" y="285226"/>
                      <a:ext cx="60400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>
                          <a:solidFill>
                            <a:srgbClr val="C00000"/>
                          </a:solidFill>
                        </a:rPr>
                        <a:t>TPP</a:t>
                      </a:r>
                    </a:p>
                  </p:txBody>
                </p:sp>
              </p:grpSp>
              <p:pic>
                <p:nvPicPr>
                  <p:cNvPr id="13" name="Picture 12">
                    <a:extLst>
                      <a:ext uri="{FF2B5EF4-FFF2-40B4-BE49-F238E27FC236}">
                        <a16:creationId xmlns:a16="http://schemas.microsoft.com/office/drawing/2014/main" id="{5CD3EB05-8C27-A320-F3B0-5E536082960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2783130" y="4367732"/>
                    <a:ext cx="6172735" cy="4397121"/>
                  </a:xfrm>
                  <a:prstGeom prst="rect">
                    <a:avLst/>
                  </a:prstGeom>
                </p:spPr>
              </p:pic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C4EF6174-333C-D50C-7F3A-2925A5628E4C}"/>
                      </a:ext>
                    </a:extLst>
                  </p:cNvPr>
                  <p:cNvSpPr txBox="1"/>
                  <p:nvPr/>
                </p:nvSpPr>
                <p:spPr>
                  <a:xfrm>
                    <a:off x="3667388" y="4682347"/>
                    <a:ext cx="60400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CC0000"/>
                        </a:solidFill>
                      </a:rPr>
                      <a:t>MQ</a:t>
                    </a:r>
                  </a:p>
                </p:txBody>
              </p:sp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393D51BE-743F-5460-773E-CEABDA3B0E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009632" y="5051679"/>
                  <a:ext cx="6172735" cy="4397121"/>
                </a:xfrm>
                <a:prstGeom prst="rect">
                  <a:avLst/>
                </a:prstGeom>
              </p:spPr>
            </p:pic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EA7CF2-5580-453F-F5BD-845CBECE894C}"/>
                  </a:ext>
                </a:extLst>
              </p:cNvPr>
              <p:cNvSpPr txBox="1"/>
              <p:nvPr/>
            </p:nvSpPr>
            <p:spPr>
              <a:xfrm>
                <a:off x="3893889" y="5271836"/>
                <a:ext cx="6040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CC0000"/>
                    </a:solidFill>
                  </a:rPr>
                  <a:t>PD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368681-9583-B92E-78D2-2D03F53BC6A9}"/>
                </a:ext>
              </a:extLst>
            </p:cNvPr>
            <p:cNvSpPr txBox="1"/>
            <p:nvPr/>
          </p:nvSpPr>
          <p:spPr>
            <a:xfrm>
              <a:off x="4865615" y="8701001"/>
              <a:ext cx="209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ngsanaUPC" panose="020B0502040204020203" pitchFamily="18" charset="-34"/>
                  <a:cs typeface="AngsanaUPC" panose="020B0502040204020203" pitchFamily="18" charset="-34"/>
                </a:rPr>
                <a:t>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E77F844-7EC8-6F97-B089-F731DC443335}"/>
                </a:ext>
              </a:extLst>
            </p:cNvPr>
            <p:cNvSpPr txBox="1"/>
            <p:nvPr/>
          </p:nvSpPr>
          <p:spPr>
            <a:xfrm>
              <a:off x="6301531" y="8697116"/>
              <a:ext cx="209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ngsanaUPC" panose="020B0502040204020203" pitchFamily="18" charset="-34"/>
                  <a:cs typeface="AngsanaUPC" panose="020B0502040204020203" pitchFamily="18" charset="-34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8004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AngsanaUPC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oscar_m_camacho oscar_m_camacho</dc:creator>
  <cp:lastModifiedBy>oscar_m_camacho oscar_m_camacho</cp:lastModifiedBy>
  <cp:revision>7</cp:revision>
  <dcterms:created xsi:type="dcterms:W3CDTF">2023-03-09T13:51:15Z</dcterms:created>
  <dcterms:modified xsi:type="dcterms:W3CDTF">2023-04-14T09:26:55Z</dcterms:modified>
</cp:coreProperties>
</file>